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89" r:id="rId17"/>
    <p:sldId id="262" r:id="rId18"/>
    <p:sldId id="267" r:id="rId19"/>
    <p:sldId id="263" r:id="rId20"/>
    <p:sldId id="286" r:id="rId21"/>
    <p:sldId id="273" r:id="rId22"/>
    <p:sldId id="28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82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7" Type="http://schemas.openxmlformats.org/officeDocument/2006/relationships/image" Target="../media/image660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30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23343" y="2876725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4623" y="2795267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74092" y="2721141"/>
            <a:ext cx="3702006" cy="2155778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248A6-B0C8-6C3F-1855-4FCBD9A4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A5874F-D962-36A2-6DE8-8B82D1B77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0B6689C-4E24-0AED-1B12-98BA35E70B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11C0E6-D9CE-431C-92CB-BB39B872F93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1C45-9D9C-831E-650C-B4421330C531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28500-A013-CC6A-2F8B-0C5FD80638E9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C6BC6EE-C15A-02E5-6041-BEA083ED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3EF35-F518-FD3F-EA44-B75820A6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6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discovery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38492" cy="1486560"/>
            <a:chOff x="7956973" y="5255046"/>
            <a:chExt cx="3038492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465394" y="5285254"/>
              <a:ext cx="1530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DA1953-09B8-BE33-2BC8-1034A65A39A1}"/>
              </a:ext>
            </a:extLst>
          </p:cNvPr>
          <p:cNvGrpSpPr/>
          <p:nvPr/>
        </p:nvGrpSpPr>
        <p:grpSpPr>
          <a:xfrm>
            <a:off x="5976237" y="4562764"/>
            <a:ext cx="2837065" cy="2267001"/>
            <a:chOff x="5761029" y="4517664"/>
            <a:chExt cx="2902378" cy="231919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7EEBF0E-66DE-8F2D-83B7-EA9B8D1D2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029" y="4517664"/>
              <a:ext cx="2902378" cy="231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476495" y="4651759"/>
              <a:ext cx="2114497" cy="346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1092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5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8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1663</TotalTime>
  <Words>1255</Words>
  <Application>Microsoft Office PowerPoint</Application>
  <PresentationFormat>Widescreen</PresentationFormat>
  <Paragraphs>308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125</cp:revision>
  <dcterms:created xsi:type="dcterms:W3CDTF">2022-03-28T18:43:16Z</dcterms:created>
  <dcterms:modified xsi:type="dcterms:W3CDTF">2022-08-18T19:07:22Z</dcterms:modified>
</cp:coreProperties>
</file>